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4"/>
    <p:restoredTop sz="94674"/>
  </p:normalViewPr>
  <p:slideViewPr>
    <p:cSldViewPr snapToGrid="0" snapToObjects="1">
      <p:cViewPr varScale="1">
        <p:scale>
          <a:sx n="155" d="100"/>
          <a:sy n="15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82FA-C292-784A-B491-3387909CF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369E6-F407-D241-B02F-87E4AB771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3527-060C-894E-843C-BCF71C2E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BB11F-E63D-C440-8E42-2816EC60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A14B-3A7D-794D-8C15-88F10E2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864-8C10-FF42-902E-D6FF4445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8D809-209E-FF46-975A-C96DD17F0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EB05-9BB9-C54E-AF4B-58BAB2BC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D528E-3084-0C45-B55A-D07EE4EA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1D952-4B2E-A942-9374-0A41DC6F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7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AB557-A14E-5840-9291-B6F436CCC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E4E64-D374-9E42-8E39-7E622C586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A0AD5-3E13-4F4D-BAB6-2352A6B3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A84C-E8CA-B348-AAC5-746B5D95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D17-790B-DB40-BE21-699C2F2A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91B1-BE11-424E-845E-3B7D7DE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FFDB-DC35-184B-BD34-9D6EE9C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3876-1D06-5046-87EF-71E15E2E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CD76-BBF2-5A46-B82D-8FCA02D7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EC89E-8A33-5F41-BD74-4223430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7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A68D-4A10-744E-979C-57B640E6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3E7D-3F70-514F-8A02-8F369D853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9B01-2359-1248-B4BA-990044F4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46E3-DA71-B443-9FE5-904DF0DF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8A0F-34E8-5647-AA92-A009EF7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B31-A1F6-BE49-A45F-A52D778E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8F84-9F8B-F342-8132-6DA4239E6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366D2-D738-6A48-8CC1-269AE8F8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C72E3-2715-FB43-AB6E-7C51301E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300FC-6F4E-3941-8E76-FF7274B8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3FE45-27FD-D245-AD57-FD95EEA2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013-6B73-B740-83DB-9E6B0C1A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91E97-A523-0840-A573-E15BCBEF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0F61-4963-AF48-B2D0-3840A704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D476-EA0A-734E-AE90-FA70E02D7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580C0-8F0C-5643-BA67-9397C6944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256D-2775-A441-9A7C-DAD6C95C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E1DEF-FC73-B346-806A-E0190195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9F194-A73A-674B-A67C-CD4E772B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1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8FD6-8FFF-BF40-A965-A0400B3F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7625-C2C2-7142-A988-8B25A87B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0CCA2-E60A-8D4A-A67A-54A879DD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84686-068C-1342-9B31-6A4DFE2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2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06B6D-6B61-4E48-9CFB-37043F48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DEADC-FB74-9A40-B6E9-86F3A894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8E33D-AA95-AC4D-BE25-6B9ECDFA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7DE7-B98D-B544-96AA-524A4364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5DE9-5138-6248-8C96-394C33E71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07414-D274-7B4E-902F-84CBAB8C4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403B6-F560-9148-A02E-8CCE315D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AA07-C20E-2242-8982-396AA11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9D26-808B-C341-8A2D-D18945AF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3C3F-6AC4-F54E-A567-A2D0F247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22355-E291-9849-A0B3-9C9A47530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35186-8A43-3E41-A457-25E282C4E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46003-05CC-F147-9E0E-546BA1DE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5AB64-8DE5-6646-B72F-233B8CC2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0E2B3-3F9D-554F-8D41-7C056C46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01487-2D7C-074B-B4CA-6C7D3877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D0006-411C-7746-9254-DE60E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CA19-82EE-0D4B-A7E6-BD4AD4329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31F9-486F-5D43-A4E4-700E05B4FE3E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B5BD-40D7-7E43-A51D-FBF25C73C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64BE-56A3-AE4E-8C08-C51960C4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43DB8-C64D-A947-A92B-4576032F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9" y="2646733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E844-0754-EE42-B2DF-D8686D0D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97" y="511841"/>
            <a:ext cx="6936260" cy="54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3203-87D2-1D41-8861-083E5C07E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80" y="713516"/>
            <a:ext cx="8716993" cy="5640407"/>
          </a:xfrm>
        </p:spPr>
      </p:pic>
    </p:spTree>
    <p:extLst>
      <p:ext uri="{BB962C8B-B14F-4D97-AF65-F5344CB8AC3E}">
        <p14:creationId xmlns:p14="http://schemas.microsoft.com/office/powerpoint/2010/main" val="516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7D4E7-1EA4-E846-A147-023A8A413500}"/>
              </a:ext>
            </a:extLst>
          </p:cNvPr>
          <p:cNvSpPr/>
          <p:nvPr/>
        </p:nvSpPr>
        <p:spPr>
          <a:xfrm>
            <a:off x="597879" y="448407"/>
            <a:ext cx="11179756" cy="6049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2CDF3-4833-6B4F-BE3B-28E37FDC996E}"/>
              </a:ext>
            </a:extLst>
          </p:cNvPr>
          <p:cNvSpPr/>
          <p:nvPr/>
        </p:nvSpPr>
        <p:spPr>
          <a:xfrm>
            <a:off x="1167319" y="612842"/>
            <a:ext cx="10278893" cy="5385881"/>
          </a:xfrm>
          <a:prstGeom prst="rect">
            <a:avLst/>
          </a:prstGeom>
          <a:noFill/>
          <a:ln w="34925" cmpd="thinThick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DB107-8C42-4B4E-9BFA-BDB9E015D41B}"/>
              </a:ext>
            </a:extLst>
          </p:cNvPr>
          <p:cNvSpPr/>
          <p:nvPr/>
        </p:nvSpPr>
        <p:spPr>
          <a:xfrm>
            <a:off x="807396" y="793512"/>
            <a:ext cx="359923" cy="475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3FE48-30FC-7C4F-B1B1-BA54AE4F5616}"/>
              </a:ext>
            </a:extLst>
          </p:cNvPr>
          <p:cNvSpPr/>
          <p:nvPr/>
        </p:nvSpPr>
        <p:spPr>
          <a:xfrm>
            <a:off x="1164075" y="816688"/>
            <a:ext cx="359923" cy="4727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FB0AA-E697-E64F-9368-A34D2AD17A70}"/>
              </a:ext>
            </a:extLst>
          </p:cNvPr>
          <p:cNvSpPr txBox="1"/>
          <p:nvPr/>
        </p:nvSpPr>
        <p:spPr>
          <a:xfrm>
            <a:off x="7135601" y="6171454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SWARM (Network of Docker Machines)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1F383-A9E2-E349-BF75-686DB0505489}"/>
              </a:ext>
            </a:extLst>
          </p:cNvPr>
          <p:cNvSpPr/>
          <p:nvPr/>
        </p:nvSpPr>
        <p:spPr>
          <a:xfrm>
            <a:off x="3365770" y="2049292"/>
            <a:ext cx="2622216" cy="1053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2B4A-B556-AD48-A1FB-73AE48FF8F7D}"/>
              </a:ext>
            </a:extLst>
          </p:cNvPr>
          <p:cNvSpPr txBox="1"/>
          <p:nvPr/>
        </p:nvSpPr>
        <p:spPr>
          <a:xfrm>
            <a:off x="3553495" y="2467741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5E3C2-8E9D-9743-B489-523B8889E355}"/>
              </a:ext>
            </a:extLst>
          </p:cNvPr>
          <p:cNvSpPr txBox="1"/>
          <p:nvPr/>
        </p:nvSpPr>
        <p:spPr>
          <a:xfrm>
            <a:off x="4561819" y="2427743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STATIC</a:t>
            </a:r>
          </a:p>
          <a:p>
            <a:r>
              <a:rPr lang="en-US" sz="1000" dirty="0"/>
              <a:t>Read only</a:t>
            </a:r>
          </a:p>
          <a:p>
            <a:r>
              <a:rPr lang="en-US" sz="1000" dirty="0"/>
              <a:t>Code/Soft/</a:t>
            </a:r>
          </a:p>
          <a:p>
            <a:r>
              <a:rPr lang="en-US" sz="1000" dirty="0"/>
              <a:t>Platform Device Drivers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7B69D-6ADD-2443-9406-2EEC60505629}"/>
              </a:ext>
            </a:extLst>
          </p:cNvPr>
          <p:cNvSpPr/>
          <p:nvPr/>
        </p:nvSpPr>
        <p:spPr>
          <a:xfrm>
            <a:off x="2918072" y="1489870"/>
            <a:ext cx="3657826" cy="2517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8593D-705B-C94C-9DA4-06D18FF48793}"/>
              </a:ext>
            </a:extLst>
          </p:cNvPr>
          <p:cNvSpPr txBox="1"/>
          <p:nvPr/>
        </p:nvSpPr>
        <p:spPr>
          <a:xfrm>
            <a:off x="2978045" y="1529182"/>
            <a:ext cx="31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(Instance of Image)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0816C-51BA-3445-AAB2-F5050523E1BB}"/>
              </a:ext>
            </a:extLst>
          </p:cNvPr>
          <p:cNvSpPr/>
          <p:nvPr/>
        </p:nvSpPr>
        <p:spPr>
          <a:xfrm>
            <a:off x="1800533" y="816689"/>
            <a:ext cx="9169708" cy="47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252A5-C896-264A-B432-5E74D0C3ED50}"/>
              </a:ext>
            </a:extLst>
          </p:cNvPr>
          <p:cNvSpPr txBox="1"/>
          <p:nvPr/>
        </p:nvSpPr>
        <p:spPr>
          <a:xfrm>
            <a:off x="9213504" y="5672101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MACHINE1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B2C6FD-25FC-B948-A937-BE99DCA96ECB}"/>
              </a:ext>
            </a:extLst>
          </p:cNvPr>
          <p:cNvSpPr/>
          <p:nvPr/>
        </p:nvSpPr>
        <p:spPr>
          <a:xfrm>
            <a:off x="3061639" y="5585296"/>
            <a:ext cx="4389747" cy="413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14FC2-61D1-5D4D-B649-CBAAC78444E9}"/>
              </a:ext>
            </a:extLst>
          </p:cNvPr>
          <p:cNvSpPr txBox="1"/>
          <p:nvPr/>
        </p:nvSpPr>
        <p:spPr>
          <a:xfrm>
            <a:off x="3037412" y="5652567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REPOSITORY (Inside Docker Machine)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9AB8F-BF6E-1244-9F00-58CDB3E57FDE}"/>
              </a:ext>
            </a:extLst>
          </p:cNvPr>
          <p:cNvSpPr txBox="1"/>
          <p:nvPr/>
        </p:nvSpPr>
        <p:spPr>
          <a:xfrm>
            <a:off x="8603748" y="4758206"/>
            <a:ext cx="24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NETWORK1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CE568-7002-9B4B-956D-A465E5BD0B5B}"/>
              </a:ext>
            </a:extLst>
          </p:cNvPr>
          <p:cNvSpPr txBox="1"/>
          <p:nvPr/>
        </p:nvSpPr>
        <p:spPr>
          <a:xfrm>
            <a:off x="6920739" y="5150714"/>
            <a:ext cx="421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Bride Network, Overlay, Overlay2, MCLAN (CLOUD) overlay - ingress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28E010-8D65-EE41-8C91-39012C41CEDC}"/>
              </a:ext>
            </a:extLst>
          </p:cNvPr>
          <p:cNvSpPr/>
          <p:nvPr/>
        </p:nvSpPr>
        <p:spPr>
          <a:xfrm>
            <a:off x="1197793" y="816688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I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57A532-CB65-2D4D-B03D-A1AD10585A44}"/>
              </a:ext>
            </a:extLst>
          </p:cNvPr>
          <p:cNvSpPr/>
          <p:nvPr/>
        </p:nvSpPr>
        <p:spPr>
          <a:xfrm>
            <a:off x="844354" y="793989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X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2B162-E306-1E42-A64D-DBE29CDE55FD}"/>
              </a:ext>
            </a:extLst>
          </p:cNvPr>
          <p:cNvSpPr txBox="1"/>
          <p:nvPr/>
        </p:nvSpPr>
        <p:spPr>
          <a:xfrm>
            <a:off x="615261" y="5589267"/>
            <a:ext cx="1842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Volume </a:t>
            </a:r>
          </a:p>
          <a:p>
            <a:r>
              <a:rPr lang="en-US" sz="1100" dirty="0"/>
              <a:t>From</a:t>
            </a:r>
          </a:p>
          <a:p>
            <a:r>
              <a:rPr lang="en-US" sz="1100" dirty="0"/>
              <a:t>AWS, </a:t>
            </a:r>
          </a:p>
          <a:p>
            <a:r>
              <a:rPr lang="en-US" sz="1100" dirty="0"/>
              <a:t>GCP </a:t>
            </a:r>
            <a:r>
              <a:rPr lang="en-US" sz="1100" dirty="0" err="1"/>
              <a:t>etc</a:t>
            </a:r>
            <a:r>
              <a:rPr lang="en-US" sz="1100" dirty="0"/>
              <a:t> (VOLUME=FLOCKER)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346B3-F903-3A4D-9D6B-5749E5CA785A}"/>
              </a:ext>
            </a:extLst>
          </p:cNvPr>
          <p:cNvSpPr txBox="1"/>
          <p:nvPr/>
        </p:nvSpPr>
        <p:spPr>
          <a:xfrm>
            <a:off x="3114165" y="3202900"/>
            <a:ext cx="29963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200" dirty="0"/>
              <a:t>Create -&gt; Destroy</a:t>
            </a:r>
          </a:p>
          <a:p>
            <a:pPr fontAlgn="base"/>
            <a:r>
              <a:rPr lang="en-IN" sz="1200" dirty="0"/>
              <a:t>Create -&gt; Start -&gt; Stopped -&gt; Destroy</a:t>
            </a:r>
          </a:p>
          <a:p>
            <a:pPr fontAlgn="base"/>
            <a:r>
              <a:rPr lang="en-IN" sz="1200" dirty="0"/>
              <a:t>Create -&gt; Start -&gt; Pause -&gt; </a:t>
            </a:r>
            <a:r>
              <a:rPr lang="en-IN" sz="1200" dirty="0" err="1"/>
              <a:t>Unpause</a:t>
            </a:r>
            <a:endParaRPr lang="en-IN" sz="1200" dirty="0"/>
          </a:p>
          <a:p>
            <a:pPr fontAlgn="base"/>
            <a:r>
              <a:rPr lang="en-IN" sz="1200" dirty="0"/>
              <a:t>Create -&gt; Start -&gt; Restart</a:t>
            </a:r>
          </a:p>
          <a:p>
            <a:br>
              <a:rPr lang="en-IN" sz="1000" dirty="0"/>
            </a:b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67CC9-613A-3E49-810F-140FFE4AA92C}"/>
              </a:ext>
            </a:extLst>
          </p:cNvPr>
          <p:cNvSpPr txBox="1"/>
          <p:nvPr/>
        </p:nvSpPr>
        <p:spPr>
          <a:xfrm>
            <a:off x="1152116" y="5611955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VOLUME = BIND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ACD19-B13B-7A43-AB86-E2B22D18DB4E}"/>
              </a:ext>
            </a:extLst>
          </p:cNvPr>
          <p:cNvSpPr/>
          <p:nvPr/>
        </p:nvSpPr>
        <p:spPr>
          <a:xfrm>
            <a:off x="5099538" y="62183"/>
            <a:ext cx="6678097" cy="294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637A3-7996-BE41-97B8-1C585D1A6E33}"/>
              </a:ext>
            </a:extLst>
          </p:cNvPr>
          <p:cNvSpPr txBox="1"/>
          <p:nvPr/>
        </p:nvSpPr>
        <p:spPr>
          <a:xfrm>
            <a:off x="5321030" y="69287"/>
            <a:ext cx="778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Machines connect to DOCKER REGISTRY (Public/Private) (Hosted By Docker or 3</a:t>
            </a:r>
            <a:r>
              <a:rPr lang="en-US" sz="1200" baseline="30000" dirty="0"/>
              <a:t>rd</a:t>
            </a:r>
            <a:r>
              <a:rPr lang="en-US" sz="1200" dirty="0"/>
              <a:t> Party) </a:t>
            </a:r>
          </a:p>
        </p:txBody>
      </p:sp>
    </p:spTree>
    <p:extLst>
      <p:ext uri="{BB962C8B-B14F-4D97-AF65-F5344CB8AC3E}">
        <p14:creationId xmlns:p14="http://schemas.microsoft.com/office/powerpoint/2010/main" val="132798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4A77B-310D-D247-B7D9-7A22EFB6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1" y="736896"/>
            <a:ext cx="6607262" cy="51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26F54-7C1B-494C-9278-87DE4EADF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855" y="1603203"/>
            <a:ext cx="7818551" cy="4449306"/>
          </a:xfrm>
        </p:spPr>
      </p:pic>
    </p:spTree>
    <p:extLst>
      <p:ext uri="{BB962C8B-B14F-4D97-AF65-F5344CB8AC3E}">
        <p14:creationId xmlns:p14="http://schemas.microsoft.com/office/powerpoint/2010/main" val="322085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E780-DA4C-EA4A-B05B-E25FF7F4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 Container World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B8DCC-1344-0A4D-BAA5-361B1745B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67" y="1690687"/>
            <a:ext cx="6273329" cy="4644209"/>
          </a:xfrm>
        </p:spPr>
      </p:pic>
    </p:spTree>
    <p:extLst>
      <p:ext uri="{BB962C8B-B14F-4D97-AF65-F5344CB8AC3E}">
        <p14:creationId xmlns:p14="http://schemas.microsoft.com/office/powerpoint/2010/main" val="56755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36AB-5FDC-FA44-AA4F-A791080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Image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AE1F7-C773-BA4A-A593-F3C4019A6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528" y="1525930"/>
            <a:ext cx="8847307" cy="45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377E-DBB9-D543-8B4A-7678D6E1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7" y="182973"/>
            <a:ext cx="11433945" cy="63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156</Words>
  <Application>Microsoft Macintosh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in Container World </vt:lpstr>
      <vt:lpstr>LifeCycle of Image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phani kishore</dc:creator>
  <cp:lastModifiedBy>phani kishore</cp:lastModifiedBy>
  <cp:revision>12</cp:revision>
  <dcterms:created xsi:type="dcterms:W3CDTF">2019-02-09T11:21:55Z</dcterms:created>
  <dcterms:modified xsi:type="dcterms:W3CDTF">2019-02-16T12:28:29Z</dcterms:modified>
</cp:coreProperties>
</file>